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90" d="100"/>
          <a:sy n="90" d="100"/>
        </p:scale>
        <p:origin x="87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74C08-A55D-44E3-9509-50ACDB9637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CFC58A-6725-4784-8DE0-EF84C9F918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663DF0-A46C-463B-B54A-59B06DC6A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1794-F5D0-4CD2-BDE4-63B09CAEBFDC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A687F-43D2-43B0-A905-3A44A2A3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AF577-89C8-49D8-9D51-84DDA1C02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0368-F298-4EEC-90DC-6598679656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430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F4B3A-C4F7-45AF-977C-2FAB0B65F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A2BFB2-4B15-456A-B98A-7EDFB63A63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843DD-4D38-4213-A3DA-EEDE1BC21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1794-F5D0-4CD2-BDE4-63B09CAEBFDC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D6BA34-0B66-41FE-B587-2E4DAFC5B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63937A-2E60-406E-8372-7B6E6BEB3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0368-F298-4EEC-90DC-6598679656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692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CE2267-1953-4E5D-BB18-42741FE0F1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4B2D23-4BD8-4B51-B95E-DA297A2480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9F246-7C41-4DE7-A373-61A4B770E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1794-F5D0-4CD2-BDE4-63B09CAEBFDC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D4CB5-B6CA-48D7-AFA8-8DB358232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AE34E-849F-4F1E-A732-15D21F61B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0368-F298-4EEC-90DC-6598679656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915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CD958-0C96-4860-85DA-C61924747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45AEE-568F-4CE7-B9AC-6F0CE29A6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1E5BE-BD82-4316-B7BF-016B918CC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1794-F5D0-4CD2-BDE4-63B09CAEBFDC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286CF3-3FF3-46BC-981E-9B157F0B7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B663FD-3655-4115-92D6-A790600A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0368-F298-4EEC-90DC-6598679656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369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6C673-CABE-4216-8F20-CF13AB8DD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890CB1-EE25-41F0-A40B-3A2853403B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21459-0EC1-48CB-BBD0-8CA16ECC7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1794-F5D0-4CD2-BDE4-63B09CAEBFDC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66DB5-EC08-496F-B095-75B3C9FFC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FEB46-EEA7-4CFC-BDB8-DFEC94B1C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0368-F298-4EEC-90DC-6598679656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942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55046-9A07-4FB5-BED9-329E62EC3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55E33-18B0-4738-9E6A-6C4ED37B98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4C4534-1FA2-4FFE-9787-D897F733CB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742A8B-9FF5-4722-AFF9-3949AB6AC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1794-F5D0-4CD2-BDE4-63B09CAEBFDC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43A60-7551-4CCC-BC9B-7C8B9D526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1B0162-1B3E-4D3E-82A3-3E82A6ED7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0368-F298-4EEC-90DC-6598679656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8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9EE51-E402-4872-BED6-7A85B4067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50B63-E60B-44A1-BAA0-E01228471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0EDEB4-8C1D-4DF5-8036-A92341C657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01BF62-9F9C-436E-8261-82BB256B45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AFB643-BD11-4F58-841D-FD12589DCA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DDD6B7-33A1-4B77-911F-A5EEB7ACF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1794-F5D0-4CD2-BDE4-63B09CAEBFDC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E7C1DD-120C-4957-957F-FE4E0F0E7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64C1A9-88B4-4B48-BD42-7E594B28C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0368-F298-4EEC-90DC-6598679656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924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62743-2EED-4EDD-A5CE-1C8101E24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E3F883-D03D-439E-A6CB-ABC43C2C2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1794-F5D0-4CD2-BDE4-63B09CAEBFDC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976DF-B500-45E9-B212-8464CB5A0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077224-5E74-4729-8E21-C22806695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0368-F298-4EEC-90DC-6598679656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662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D9965F-892E-4235-801A-158D375EE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1794-F5D0-4CD2-BDE4-63B09CAEBFDC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C0CB6E-E7A1-4997-975E-12CF20AEB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404829-464C-4B37-8794-6DDA6FC17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0368-F298-4EEC-90DC-6598679656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74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E651E-14DE-4F68-B017-1C3167BF9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8F287-61FF-4A7D-A26A-ED9774AD5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8F4B6E-E3CE-44EF-A985-4112459770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48F9B9-64C1-4521-B908-0AC04BEE8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1794-F5D0-4CD2-BDE4-63B09CAEBFDC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C23CD2-5ECA-4889-8537-AC885A320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2B3C91-C8D7-4CC2-B153-A2827ACA2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0368-F298-4EEC-90DC-6598679656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16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47353-4E77-4AD3-BED9-CAC4B1464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0CC23D-6EB5-4832-B162-04BD84AD91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C0A9C6-B6CD-42E4-B8E8-805E3E8181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4A64D5-1AE7-4216-A66F-EFA41D89E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1794-F5D0-4CD2-BDE4-63B09CAEBFDC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AB8CB9-1B6C-4C9C-818E-8F952B488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6E5DC0-ACCC-4567-821A-0E9B1E914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0368-F298-4EEC-90DC-6598679656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900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B9810B-C911-4D25-A2E6-6B5837228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98BEB0-CF83-423C-BF85-F78D07535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4C916-9BFC-4129-B69E-343606E596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31794-F5D0-4CD2-BDE4-63B09CAEBFDC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4D326-CE15-47C3-9F17-64FFCFE60B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0B26E1-209F-476A-BBEA-A051ED436E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C0368-F298-4EEC-90DC-6598679656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29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video" Target="../media/media4.mp4"/><Relationship Id="rId13" Type="http://schemas.openxmlformats.org/officeDocument/2006/relationships/image" Target="../media/image2.png"/><Relationship Id="rId3" Type="http://schemas.microsoft.com/office/2007/relationships/media" Target="../media/media2.mp4"/><Relationship Id="rId7" Type="http://schemas.microsoft.com/office/2007/relationships/media" Target="../media/media4.mp4"/><Relationship Id="rId12" Type="http://schemas.openxmlformats.org/officeDocument/2006/relationships/image" Target="../media/image1.png"/><Relationship Id="rId2" Type="http://schemas.openxmlformats.org/officeDocument/2006/relationships/video" Target="../media/media1.mp4"/><Relationship Id="rId16" Type="http://schemas.openxmlformats.org/officeDocument/2006/relationships/image" Target="../media/image5.png"/><Relationship Id="rId1" Type="http://schemas.microsoft.com/office/2007/relationships/media" Target="../media/media1.mp4"/><Relationship Id="rId6" Type="http://schemas.openxmlformats.org/officeDocument/2006/relationships/video" Target="../media/media3.mp4"/><Relationship Id="rId11" Type="http://schemas.openxmlformats.org/officeDocument/2006/relationships/slideLayout" Target="../slideLayouts/slideLayout1.xml"/><Relationship Id="rId5" Type="http://schemas.microsoft.com/office/2007/relationships/media" Target="../media/media3.mp4"/><Relationship Id="rId15" Type="http://schemas.openxmlformats.org/officeDocument/2006/relationships/image" Target="../media/image4.png"/><Relationship Id="rId10" Type="http://schemas.openxmlformats.org/officeDocument/2006/relationships/video" Target="../media/media5.mp4"/><Relationship Id="rId4" Type="http://schemas.openxmlformats.org/officeDocument/2006/relationships/video" Target="../media/media2.mp4"/><Relationship Id="rId9" Type="http://schemas.microsoft.com/office/2007/relationships/media" Target="../media/media5.mp4"/><Relationship Id="rId1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1a">
            <a:hlinkClick r:id="" action="ppaction://media"/>
            <a:extLst>
              <a:ext uri="{FF2B5EF4-FFF2-40B4-BE49-F238E27FC236}">
                <a16:creationId xmlns:a16="http://schemas.microsoft.com/office/drawing/2014/main" id="{9DDF4BE7-E702-4E3D-8DE2-E86DDF39212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62787" y="458419"/>
            <a:ext cx="3186113" cy="1666875"/>
          </a:xfrm>
          <a:prstGeom prst="rect">
            <a:avLst/>
          </a:prstGeom>
        </p:spPr>
      </p:pic>
      <p:pic>
        <p:nvPicPr>
          <p:cNvPr id="5" name="Video1b">
            <a:hlinkClick r:id="" action="ppaction://media"/>
            <a:extLst>
              <a:ext uri="{FF2B5EF4-FFF2-40B4-BE49-F238E27FC236}">
                <a16:creationId xmlns:a16="http://schemas.microsoft.com/office/drawing/2014/main" id="{987A3205-25EC-4FD8-9BAD-00EA8937641D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140642" y="458419"/>
            <a:ext cx="3186113" cy="16668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4B8566-B424-48E1-ABA8-56F2FAB0EBD9}"/>
              </a:ext>
            </a:extLst>
          </p:cNvPr>
          <p:cNvSpPr txBox="1"/>
          <p:nvPr/>
        </p:nvSpPr>
        <p:spPr>
          <a:xfrm>
            <a:off x="988828" y="2530549"/>
            <a:ext cx="2376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Video 1a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A5C978-A54C-4DAF-B484-CC68E0E17361}"/>
              </a:ext>
            </a:extLst>
          </p:cNvPr>
          <p:cNvSpPr txBox="1"/>
          <p:nvPr/>
        </p:nvSpPr>
        <p:spPr>
          <a:xfrm>
            <a:off x="4602126" y="2530549"/>
            <a:ext cx="2376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Video 1b</a:t>
            </a:r>
          </a:p>
        </p:txBody>
      </p:sp>
      <p:pic>
        <p:nvPicPr>
          <p:cNvPr id="8" name="Video1c">
            <a:hlinkClick r:id="" action="ppaction://media"/>
            <a:extLst>
              <a:ext uri="{FF2B5EF4-FFF2-40B4-BE49-F238E27FC236}">
                <a16:creationId xmlns:a16="http://schemas.microsoft.com/office/drawing/2014/main" id="{667DEAE9-20D4-49BA-A33B-6BB7BAD9D982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276707" y="458419"/>
            <a:ext cx="3186113" cy="16668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E1D819-0B0C-4A4E-B37E-38FE00B64A2C}"/>
              </a:ext>
            </a:extLst>
          </p:cNvPr>
          <p:cNvSpPr txBox="1"/>
          <p:nvPr/>
        </p:nvSpPr>
        <p:spPr>
          <a:xfrm>
            <a:off x="8619461" y="2530549"/>
            <a:ext cx="2376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Video 1c</a:t>
            </a:r>
          </a:p>
        </p:txBody>
      </p:sp>
      <p:pic>
        <p:nvPicPr>
          <p:cNvPr id="10" name="Video1d">
            <a:hlinkClick r:id="" action="ppaction://media"/>
            <a:extLst>
              <a:ext uri="{FF2B5EF4-FFF2-40B4-BE49-F238E27FC236}">
                <a16:creationId xmlns:a16="http://schemas.microsoft.com/office/drawing/2014/main" id="{0122A0E3-4536-48B2-AF4A-37F80E57A892}"/>
              </a:ext>
            </a:extLst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099192" y="3899269"/>
            <a:ext cx="3186113" cy="16668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86EA6F4-7BDC-4931-B99B-F406A82D0C2C}"/>
              </a:ext>
            </a:extLst>
          </p:cNvPr>
          <p:cNvSpPr txBox="1"/>
          <p:nvPr/>
        </p:nvSpPr>
        <p:spPr>
          <a:xfrm>
            <a:off x="2275368" y="6030249"/>
            <a:ext cx="2376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Video 1d</a:t>
            </a:r>
          </a:p>
        </p:txBody>
      </p:sp>
      <p:pic>
        <p:nvPicPr>
          <p:cNvPr id="12" name="Video1e">
            <a:hlinkClick r:id="" action="ppaction://media"/>
            <a:extLst>
              <a:ext uri="{FF2B5EF4-FFF2-40B4-BE49-F238E27FC236}">
                <a16:creationId xmlns:a16="http://schemas.microsoft.com/office/drawing/2014/main" id="{A5A3A10F-127F-416C-89DE-D31EF820B3C0}"/>
              </a:ext>
            </a:extLst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112443" y="3899268"/>
            <a:ext cx="3186113" cy="16668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006D4BC-624C-4207-BF4A-98ECBF461D8B}"/>
              </a:ext>
            </a:extLst>
          </p:cNvPr>
          <p:cNvSpPr txBox="1"/>
          <p:nvPr/>
        </p:nvSpPr>
        <p:spPr>
          <a:xfrm>
            <a:off x="7493386" y="6030249"/>
            <a:ext cx="2376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Video 1e</a:t>
            </a:r>
          </a:p>
        </p:txBody>
      </p:sp>
    </p:spTree>
    <p:extLst>
      <p:ext uri="{BB962C8B-B14F-4D97-AF65-F5344CB8AC3E}">
        <p14:creationId xmlns:p14="http://schemas.microsoft.com/office/powerpoint/2010/main" val="269512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34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40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5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46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1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52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6A118AE6EB7543A7EC38CAF65D6D8B" ma:contentTypeVersion="13" ma:contentTypeDescription="Create a new document." ma:contentTypeScope="" ma:versionID="312e1d51d752074fedd6351e4d3fabbe">
  <xsd:schema xmlns:xsd="http://www.w3.org/2001/XMLSchema" xmlns:xs="http://www.w3.org/2001/XMLSchema" xmlns:p="http://schemas.microsoft.com/office/2006/metadata/properties" xmlns:ns3="2c0728d4-b628-46ac-beb8-1847ad0e6c02" xmlns:ns4="2c43926a-b248-4fb5-8692-7f03bd5c687b" targetNamespace="http://schemas.microsoft.com/office/2006/metadata/properties" ma:root="true" ma:fieldsID="9cd1d7dc3f31d35611566b2120ff67ec" ns3:_="" ns4:_="">
    <xsd:import namespace="2c0728d4-b628-46ac-beb8-1847ad0e6c02"/>
    <xsd:import namespace="2c43926a-b248-4fb5-8692-7f03bd5c687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0728d4-b628-46ac-beb8-1847ad0e6c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3926a-b248-4fb5-8692-7f03bd5c687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AEBB487-BFE2-45E8-9925-40DC9ED03F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0728d4-b628-46ac-beb8-1847ad0e6c02"/>
    <ds:schemaRef ds:uri="2c43926a-b248-4fb5-8692-7f03bd5c68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B0BD7F-3B2F-404B-ACBD-70B6D8D1CC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74A07F-0146-4920-BE82-043E85872E3E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terms/"/>
    <ds:schemaRef ds:uri="http://www.w3.org/XML/1998/namespace"/>
    <ds:schemaRef ds:uri="2c43926a-b248-4fb5-8692-7f03bd5c687b"/>
    <ds:schemaRef ds:uri="http://schemas.microsoft.com/office/infopath/2007/PartnerControls"/>
    <ds:schemaRef ds:uri="2c0728d4-b628-46ac-beb8-1847ad0e6c0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</Words>
  <Application>Microsoft Office PowerPoint</Application>
  <PresentationFormat>Widescreen</PresentationFormat>
  <Paragraphs>5</Paragraphs>
  <Slides>1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Movchan, Alexander</dc:creator>
  <cp:lastModifiedBy>Movchan, Alexander</cp:lastModifiedBy>
  <cp:revision>1</cp:revision>
  <dcterms:created xsi:type="dcterms:W3CDTF">2021-02-02T16:45:52Z</dcterms:created>
  <dcterms:modified xsi:type="dcterms:W3CDTF">2021-02-02T16:46:55Z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0x010100196A118AE6EB7543A7EC38CAF65D6D8B</vt:lpwstr>
  </property>
</Properties>
</file>