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oleObject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362"/>
    <p:restoredTop sz="50076"/>
  </p:normalViewPr>
  <p:slideViewPr>
    <p:cSldViewPr snapToGrid="0" snapToObjects="1">
      <p:cViewPr varScale="1">
        <p:scale>
          <a:sx n="76" d="100"/>
          <a:sy n="76" d="100"/>
        </p:scale>
        <p:origin x="224" y="10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C018-2372-ED43-B4B1-EC2C3782C386}" type="datetimeFigureOut">
              <a:rPr kumimoji="1" lang="zh-CN" altLang="en-US" smtClean="0"/>
              <a:t>16/8/18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5761-99E2-024C-8314-72A5C541192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54887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C018-2372-ED43-B4B1-EC2C3782C386}" type="datetimeFigureOut">
              <a:rPr kumimoji="1" lang="zh-CN" altLang="en-US" smtClean="0"/>
              <a:t>16/8/18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5761-99E2-024C-8314-72A5C541192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70503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C018-2372-ED43-B4B1-EC2C3782C386}" type="datetimeFigureOut">
              <a:rPr kumimoji="1" lang="zh-CN" altLang="en-US" smtClean="0"/>
              <a:t>16/8/18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5761-99E2-024C-8314-72A5C541192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02586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C018-2372-ED43-B4B1-EC2C3782C386}" type="datetimeFigureOut">
              <a:rPr kumimoji="1" lang="zh-CN" altLang="en-US" smtClean="0"/>
              <a:t>16/8/18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5761-99E2-024C-8314-72A5C541192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35354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C018-2372-ED43-B4B1-EC2C3782C386}" type="datetimeFigureOut">
              <a:rPr kumimoji="1" lang="zh-CN" altLang="en-US" smtClean="0"/>
              <a:t>16/8/18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5761-99E2-024C-8314-72A5C541192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08044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C018-2372-ED43-B4B1-EC2C3782C386}" type="datetimeFigureOut">
              <a:rPr kumimoji="1" lang="zh-CN" altLang="en-US" smtClean="0"/>
              <a:t>16/8/18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5761-99E2-024C-8314-72A5C541192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6811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C018-2372-ED43-B4B1-EC2C3782C386}" type="datetimeFigureOut">
              <a:rPr kumimoji="1" lang="zh-CN" altLang="en-US" smtClean="0"/>
              <a:t>16/8/18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5761-99E2-024C-8314-72A5C541192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69229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C018-2372-ED43-B4B1-EC2C3782C386}" type="datetimeFigureOut">
              <a:rPr kumimoji="1" lang="zh-CN" altLang="en-US" smtClean="0"/>
              <a:t>16/8/18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5761-99E2-024C-8314-72A5C541192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05178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C018-2372-ED43-B4B1-EC2C3782C386}" type="datetimeFigureOut">
              <a:rPr kumimoji="1" lang="zh-CN" altLang="en-US" smtClean="0"/>
              <a:t>16/8/18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5761-99E2-024C-8314-72A5C541192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90079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C018-2372-ED43-B4B1-EC2C3782C386}" type="datetimeFigureOut">
              <a:rPr kumimoji="1" lang="zh-CN" altLang="en-US" smtClean="0"/>
              <a:t>16/8/18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5761-99E2-024C-8314-72A5C541192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34248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C018-2372-ED43-B4B1-EC2C3782C386}" type="datetimeFigureOut">
              <a:rPr kumimoji="1" lang="zh-CN" altLang="en-US" smtClean="0"/>
              <a:t>16/8/18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5761-99E2-024C-8314-72A5C541192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77648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3C018-2372-ED43-B4B1-EC2C3782C386}" type="datetimeFigureOut">
              <a:rPr kumimoji="1" lang="zh-CN" altLang="en-US" smtClean="0"/>
              <a:t>16/8/18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B5761-99E2-024C-8314-72A5C541192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34949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5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5425661"/>
              </p:ext>
            </p:extLst>
          </p:nvPr>
        </p:nvGraphicFramePr>
        <p:xfrm>
          <a:off x="1513946" y="2487613"/>
          <a:ext cx="4324350" cy="302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Graph" r:id="rId3" imgW="31153100" imgH="21755100" progId="Origin50.Graph">
                  <p:embed/>
                </p:oleObj>
              </mc:Choice>
              <mc:Fallback>
                <p:oleObj name="Graph" r:id="rId3" imgW="31153100" imgH="21755100" progId="Origin50.Grap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3946" y="2487613"/>
                        <a:ext cx="4324350" cy="302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6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267605"/>
              </p:ext>
            </p:extLst>
          </p:nvPr>
        </p:nvGraphicFramePr>
        <p:xfrm>
          <a:off x="6497638" y="2487613"/>
          <a:ext cx="4152900" cy="290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Graph" r:id="rId5" imgW="31153100" imgH="21755100" progId="Origin50.Graph">
                  <p:embed/>
                </p:oleObj>
              </mc:Choice>
              <mc:Fallback>
                <p:oleObj name="Graph" r:id="rId5" imgW="31153100" imgH="21755100" progId="Origin50.Grap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7638" y="2487613"/>
                        <a:ext cx="4152900" cy="290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75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宽屏</PresentationFormat>
  <Paragraphs>0</Paragraphs>
  <Slides>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Arial</vt:lpstr>
      <vt:lpstr>Calibri</vt:lpstr>
      <vt:lpstr>Calibri Light</vt:lpstr>
      <vt:lpstr>Office 主题</vt:lpstr>
      <vt:lpstr>Graph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用户</dc:creator>
  <cp:lastModifiedBy>Microsoft Office 用户</cp:lastModifiedBy>
  <cp:revision>1</cp:revision>
  <dcterms:created xsi:type="dcterms:W3CDTF">2016-08-17T17:40:53Z</dcterms:created>
  <dcterms:modified xsi:type="dcterms:W3CDTF">2016-08-17T17:41:33Z</dcterms:modified>
</cp:coreProperties>
</file>